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97" r:id="rId2"/>
    <p:sldId id="496" r:id="rId3"/>
    <p:sldId id="471" r:id="rId4"/>
    <p:sldId id="472" r:id="rId5"/>
    <p:sldId id="473" r:id="rId6"/>
    <p:sldId id="474" r:id="rId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41ABBA-D230-D74D-B424-9C5B967F617F}">
          <p14:sldIdLst>
            <p14:sldId id="497"/>
            <p14:sldId id="496"/>
          </p14:sldIdLst>
        </p14:section>
        <p14:section name="Puccini-La Bohème (2023.01.15)" id="{206F31AB-B3B3-42BA-BB4A-38ED2DFC073B}">
          <p14:sldIdLst>
            <p14:sldId id="471"/>
            <p14:sldId id="472"/>
            <p14:sldId id="473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5C6F0-34D8-C833-3A74-36F7A8D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70" y="358815"/>
            <a:ext cx="4654434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11597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DFCDD4A-B833-5C35-2EF6-1BA3D8A4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642938"/>
            <a:ext cx="3673475" cy="1698625"/>
          </a:xfrm>
          <a:prstGeom prst="rect">
            <a:avLst/>
          </a:prstGeom>
        </p:spPr>
      </p:pic>
      <p:pic>
        <p:nvPicPr>
          <p:cNvPr id="13" name="Picture 12" descr="A black and red background with white text&#10;&#10;Description automatically generated">
            <a:extLst>
              <a:ext uri="{FF2B5EF4-FFF2-40B4-BE49-F238E27FC236}">
                <a16:creationId xmlns:a16="http://schemas.microsoft.com/office/drawing/2014/main" id="{F12E4CE5-8D69-1064-71C5-0DD4A41B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11413"/>
            <a:ext cx="3673475" cy="1714500"/>
          </a:xfrm>
          <a:prstGeom prst="rect">
            <a:avLst/>
          </a:prstGeom>
        </p:spPr>
      </p:pic>
      <p:pic>
        <p:nvPicPr>
          <p:cNvPr id="9" name="Picture 8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82342A31-C982-D464-A6D3-03FD32CFD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4192588"/>
            <a:ext cx="3673475" cy="2022475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517E1DFF-DF8E-7058-D42D-53FEE40E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642938"/>
            <a:ext cx="2447925" cy="1441450"/>
          </a:xfrm>
          <a:prstGeom prst="rect">
            <a:avLst/>
          </a:prstGeom>
        </p:spPr>
      </p:pic>
      <p:pic>
        <p:nvPicPr>
          <p:cNvPr id="7" name="Picture 6" descr="A red square with black text&#10;&#10;Description automatically generated">
            <a:extLst>
              <a:ext uri="{FF2B5EF4-FFF2-40B4-BE49-F238E27FC236}">
                <a16:creationId xmlns:a16="http://schemas.microsoft.com/office/drawing/2014/main" id="{5000BF4F-D86B-B90F-4963-CE3E0916C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2154238"/>
            <a:ext cx="2447925" cy="1101725"/>
          </a:xfrm>
          <a:prstGeom prst="rect">
            <a:avLst/>
          </a:prstGeom>
        </p:spPr>
      </p:pic>
      <p:pic>
        <p:nvPicPr>
          <p:cNvPr id="5" name="Picture 4" descr="A red flag with black text&#10;&#10;Description automatically generated">
            <a:extLst>
              <a:ext uri="{FF2B5EF4-FFF2-40B4-BE49-F238E27FC236}">
                <a16:creationId xmlns:a16="http://schemas.microsoft.com/office/drawing/2014/main" id="{6DAE65DC-561A-9F2B-C537-4740777AE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322638"/>
            <a:ext cx="2447925" cy="1031875"/>
          </a:xfrm>
          <a:prstGeom prst="rect">
            <a:avLst/>
          </a:prstGeom>
        </p:spPr>
      </p:pic>
      <p:pic>
        <p:nvPicPr>
          <p:cNvPr id="15" name="Picture 1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7084F58-BCB3-5456-276A-0D2B49CE4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4421188"/>
            <a:ext cx="2447925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EA92680-85FF-B323-75A4-89FCEA38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" y="643466"/>
            <a:ext cx="4206153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40BC478E-2E09-1831-1BDA-7F7F5840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-2" b="-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, Menge, ausgestaltet, umgeben enthält.&#10;&#10;Automatisch generierte Beschreibung">
            <a:extLst>
              <a:ext uri="{FF2B5EF4-FFF2-40B4-BE49-F238E27FC236}">
                <a16:creationId xmlns:a16="http://schemas.microsoft.com/office/drawing/2014/main" id="{2767C96B-242F-9893-8308-3AB8A4320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1" r="-2" b="467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BE22563-2DAB-3F61-E996-DA7EEA7A2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15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C72F5F4E-B6E2-1568-4A2A-3C5298AF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6" r="-2" b="-2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47701F-B7E9-7DEB-2921-FD224699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357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F3463D4A-0287-C3F3-FD6F-2FB03B8F6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4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draußen, darstellend enthält.&#10;&#10;Automatisch generierte Beschreibung">
            <a:extLst>
              <a:ext uri="{FF2B5EF4-FFF2-40B4-BE49-F238E27FC236}">
                <a16:creationId xmlns:a16="http://schemas.microsoft.com/office/drawing/2014/main" id="{5CD16B11-CE07-4654-9198-663FB5598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r="5217" b="3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586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6376563-9FAB-B3BA-7E6A-B55ABFB8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" r="2" b="8215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9D6D954-6BB8-E529-4394-83CCD8DDD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23787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2E41A9-B647-9EA1-1E19-61C7D5C28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3" b="3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ext, drinnen, zugemüllt enthält.&#10;&#10;Automatisch generierte Beschreibung">
            <a:extLst>
              <a:ext uri="{FF2B5EF4-FFF2-40B4-BE49-F238E27FC236}">
                <a16:creationId xmlns:a16="http://schemas.microsoft.com/office/drawing/2014/main" id="{47707A37-D0C0-2408-253D-C01FCC7AB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6" r="2" b="9290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356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2023-10-08T09:12:43Z</dcterms:modified>
</cp:coreProperties>
</file>